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EA2DF-623C-493A-8FFF-D58318A35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45606-6FD6-4C79-A1A1-675E6C147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5F431-702C-4C25-BFAA-2B7F01D21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9D09C-1045-463D-BD5D-FE1C3DED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CA39B-5FCC-4F23-A8EB-91BCF093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71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CC14-E905-4390-88D0-CE7BC085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CDDB8-70F0-44F7-9849-BB62927DD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5D5A5-EC08-4D37-83C1-BD2456505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99543-2678-4098-932C-3D4051EC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41696-D369-47A4-A220-4318644C6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425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DC3F4-4CC4-4D53-B73B-F49DCCD0A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09E4F0-1ED9-4CCA-AACB-4D72C7800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77F5B-F44A-40C7-8051-77446FBE0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38256-51B7-46A8-B422-B8847357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3A60C-82F5-43CA-9393-A8001E0E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761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3AA48-6BE4-4698-B52A-01762C0A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2475C-E0F5-4330-93BF-1E00D35B9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3FE9-F818-40E7-ABA1-D27B87F32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E995-1F67-4A51-92FA-3F90DFC42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DCD77-7724-4DAF-A0F0-723B86ECC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73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9810F-D45F-40C9-B2B2-A86CDD4D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4164D-C5C0-416B-B510-C5AAD9D55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7E3ED-D4AE-400A-80E3-B6E778372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63E6E-7DE9-4B17-84AA-6762F237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4F2A-4028-47B5-981B-04595D79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96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20A2-D7A8-4759-9F62-AB06BA944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783FD-AD42-4EE8-A08C-6EEC2F004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928A0-32FD-41B4-A75C-43048E350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2507A-38CB-412B-88C6-C7303C5A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32E9C-1E4B-4933-BDFE-AE20782F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C7FF6-610C-428A-8205-B82E4D9E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77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AFCC-FF37-4B5C-988A-4C3101B9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F9C87-E0C5-4CC7-8C3E-EBDE0DCD7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2DE9E-8818-4E6B-B378-289709D57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39683-F820-4BC2-8B65-2F671416A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640B6F-A2E6-40BF-A8CA-1D15C77DB7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77687-85A1-4A76-AC6F-E1A84393A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FC179-6571-4026-8D89-264FABC14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34B56E-A6DC-4649-8F18-B1462E95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78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8B339-D58F-4BED-BDE5-CE91CCCD5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B77E98-547D-443A-A93C-80DA4C72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31B86-2A6C-40BF-AAB9-EB8922F8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06EF-C2BD-4869-B4D5-8EA32662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01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F2A08-F797-430B-A3A4-E9EC87BAC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1A4A8-7031-4BFB-971D-2C3D6CAE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33B38-DDE2-4745-AFAF-41ECCAB95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23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0B7EC-F30A-4D46-AC6D-831A1147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A472-5B90-45DF-9CA9-A5928EE5F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331E7-063B-48E9-B280-10716BF81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E8AF5-12EE-4DD1-B41F-327EB4D6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DD188-590D-4689-BED4-FFDBCB9C9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B7644-9552-4E3D-94D6-AB2A2F16F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131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7C246-E4FA-4726-9B57-4BBB87613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2B9D0-2D72-4E75-8279-CB83137F36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0C60F0-EDCF-4236-8148-5273A76B3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161A7-CB30-406C-8DDE-FBAAA015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8C998-7CF3-49B8-A62E-6297FBE6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C23FC-7ECA-4F9E-8E97-F68B1EB4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10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71EDAD-68B5-4A1F-90D7-1BF6584C5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28336-89A1-4730-9E39-42187BE63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E816C-A460-462E-9645-D237CEFA5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C9E8C-FB0D-4EC6-9A46-1339B56E0F0E}" type="datetimeFigureOut">
              <a:rPr lang="de-DE" smtClean="0"/>
              <a:t>24.07.2020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BA924-364F-4A74-81C5-3E856FF8E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C4C98-EB2E-47A6-86E0-1D90963EE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7BFE-CEDF-49E7-826A-25A8594B062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90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0FC7-60C5-4DD8-AFDF-499B0E875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B4ACD-DAA6-440D-9BC6-90A943799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6EF147B-FC83-4B31-9E99-2F092273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5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0FC7-60C5-4DD8-AFDF-499B0E875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B4ACD-DAA6-440D-9BC6-90A943799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6DBFFB7-08ED-43A3-9D78-9971731B9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7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0FC7-60C5-4DD8-AFDF-499B0E875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B4ACD-DAA6-440D-9BC6-90A943799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0C19A23-B4E9-4F4A-BECA-31D4F05AD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9B8575-FE6C-40F8-9E96-D9E331321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78"/>
            <a:ext cx="12192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43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Rafael Colecha Minguez</dc:creator>
  <cp:lastModifiedBy>Rafael Colecha Minguez</cp:lastModifiedBy>
  <cp:revision>4</cp:revision>
  <dcterms:created xsi:type="dcterms:W3CDTF">2020-07-24T08:16:10Z</dcterms:created>
  <dcterms:modified xsi:type="dcterms:W3CDTF">2020-07-24T08:23:18Z</dcterms:modified>
</cp:coreProperties>
</file>