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0" d="100"/>
          <a:sy n="60" d="100"/>
        </p:scale>
        <p:origin x="108" y="3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5FFDCAD-E430-4764-B799-D9DF5B54B5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8F9C3B98-64A0-48D5-9C3C-3A57CFF2A9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6004857-95D4-49F5-8A27-E0FD328ECC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4F295-611B-4D32-A8C3-29B169D85A52}" type="datetimeFigureOut">
              <a:rPr lang="de-DE" smtClean="0"/>
              <a:t>03.04.2019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C361146-F2D6-4404-A4FA-F6C16EA35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9CFE7D4-0BF3-48DB-96E4-D1C46AC28B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A04F9-E2E0-4BF0-83C6-B22CED8C66C2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453013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B8409DE-7863-4BF0-BD49-00D4AEA27A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43DC7B98-12A9-42C2-8D06-C27A473FF5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DA11726-1533-469D-99F6-C64D5AC94C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4F295-611B-4D32-A8C3-29B169D85A52}" type="datetimeFigureOut">
              <a:rPr lang="de-DE" smtClean="0"/>
              <a:t>03.04.2019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1928380-DD9D-4516-8967-0339432211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4A9450A-97D5-431C-A741-E096B8127B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A04F9-E2E0-4BF0-83C6-B22CED8C66C2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800526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92E87B0E-1F24-42CE-9F2D-28AD36C6CCB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6448B62B-9CD2-4071-90D5-047381E488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CE60A68-A817-463D-A047-5AF4675175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4F295-611B-4D32-A8C3-29B169D85A52}" type="datetimeFigureOut">
              <a:rPr lang="de-DE" smtClean="0"/>
              <a:t>03.04.2019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EE47B4F-CBA5-4E2E-A826-BB2BAA38FB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4E55B29-F5A6-4B40-AB20-B90735E95D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A04F9-E2E0-4BF0-83C6-B22CED8C66C2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002192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8706405-40B6-445E-AD27-815D745822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D20CAAD-2247-4234-A52F-5F8F22D952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E6BD520-AF27-4503-ACD8-6A24A326DF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4F295-611B-4D32-A8C3-29B169D85A52}" type="datetimeFigureOut">
              <a:rPr lang="de-DE" smtClean="0"/>
              <a:t>03.04.2019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40D1A0B-1652-4D6B-AE26-2E3D2CFF0E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0712BFE-C239-476D-A7F4-8E14D2535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A04F9-E2E0-4BF0-83C6-B22CED8C66C2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01915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2DA8EFB-5E0F-404F-850C-00B4879ED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9F31608-C503-47F0-8D14-35D07E06EB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447945C-BE3F-42B0-B3EF-36F5EA9054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4F295-611B-4D32-A8C3-29B169D85A52}" type="datetimeFigureOut">
              <a:rPr lang="de-DE" smtClean="0"/>
              <a:t>03.04.2019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F509ED2-7670-4428-942B-4C5C6425A4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BF76344-60F5-4BB2-8CC8-4375DBDBFB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A04F9-E2E0-4BF0-83C6-B22CED8C66C2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805586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C5B35A0-032D-417D-8414-A8FF8ED562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0801C38-CD21-48EC-B1F1-E5C750A793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90C5F0B3-AC0A-418D-9BF0-93DE018183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74E42685-3EE3-46D4-ACBE-E03A267B69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4F295-611B-4D32-A8C3-29B169D85A52}" type="datetimeFigureOut">
              <a:rPr lang="de-DE" smtClean="0"/>
              <a:t>03.04.2019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212125C0-1C83-4CFD-9EB6-E8510199E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27117214-E82B-4B1F-A55C-AE37B9FF18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A04F9-E2E0-4BF0-83C6-B22CED8C66C2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85631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67AC2BA-4698-44F5-9F28-E01D699DC3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8F7E2F7-7D56-4AA7-ADE1-DB8DDA1DBF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5D37DA0F-A045-4AF9-A080-EE34963DBE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9E52899B-A481-4A96-B233-C8708A92AF8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70CBD273-2494-479D-8DF2-7CDFD994B17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F814187D-766D-43BD-9346-137F33A24C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4F295-611B-4D32-A8C3-29B169D85A52}" type="datetimeFigureOut">
              <a:rPr lang="de-DE" smtClean="0"/>
              <a:t>03.04.2019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A1A441ED-4BAC-4660-9D83-22441C1452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A0A3A784-3F01-48F9-BB8F-D24F2C43F6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A04F9-E2E0-4BF0-83C6-B22CED8C66C2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51298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F52610C-626C-462F-8AFF-C86FAA5A5E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C1840659-66CF-4EB5-982D-AD051D5DBC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4F295-611B-4D32-A8C3-29B169D85A52}" type="datetimeFigureOut">
              <a:rPr lang="de-DE" smtClean="0"/>
              <a:t>03.04.2019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B803B26-9968-4F43-AA60-E280701198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2369827-0BB3-4B40-AD27-1AA8DB0A58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A04F9-E2E0-4BF0-83C6-B22CED8C66C2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81659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4FFF0815-E4A9-4721-BEE0-A763AF2134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4F295-611B-4D32-A8C3-29B169D85A52}" type="datetimeFigureOut">
              <a:rPr lang="de-DE" smtClean="0"/>
              <a:t>03.04.2019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71E47A38-69A3-47ED-86F1-49A1ECA2D1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BC3541E-6521-422F-8401-EE43A31880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A04F9-E2E0-4BF0-83C6-B22CED8C66C2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332031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539805-C415-4C5E-9DA2-DED84CE4CA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29268D2-0EB2-4BB1-8EA1-5907ED4A29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31901FCF-AFEC-4958-B1D1-A26F844968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ED292564-81B3-4E83-A92A-189A3C07D6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4F295-611B-4D32-A8C3-29B169D85A52}" type="datetimeFigureOut">
              <a:rPr lang="de-DE" smtClean="0"/>
              <a:t>03.04.2019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2982B646-9365-4C2B-80DB-E7B07535C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AE5BED1-6D4B-4623-9A73-42C47C365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A04F9-E2E0-4BF0-83C6-B22CED8C66C2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003569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D1100D2-8244-4A9F-864A-949876BE5A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7FABB17D-6B7E-4B52-9A62-0329D212DD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8D1DDCE4-182D-4750-B700-3B679CC4FD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BB70137A-1811-4FDB-8C28-E219A26C16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4F295-611B-4D32-A8C3-29B169D85A52}" type="datetimeFigureOut">
              <a:rPr lang="de-DE" smtClean="0"/>
              <a:t>03.04.2019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D53A696-6048-40E3-A8EC-67B3999B84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20647829-9870-4535-9CD9-04E1D9260F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A04F9-E2E0-4BF0-83C6-B22CED8C66C2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812801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1274890B-5F2C-4D8D-9BAB-D01FBA7318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5FB521F-0FEB-4C5F-9B85-19A2AFDA2A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83A0799-95A5-4AF6-8C70-F0E8471CCE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44F295-611B-4D32-A8C3-29B169D85A52}" type="datetimeFigureOut">
              <a:rPr lang="de-DE" smtClean="0"/>
              <a:t>03.04.2019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AFA311F-BA94-4603-BFC9-6CA97C4CAE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703C061-5C1D-4DE3-A6E7-6D32C768DA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AA04F9-E2E0-4BF0-83C6-B22CED8C66C2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17480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839B45E-392C-40C8-A7F4-7BA4944FAF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6610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1">
            <a:extLst>
              <a:ext uri="{FF2B5EF4-FFF2-40B4-BE49-F238E27FC236}">
                <a16:creationId xmlns:a16="http://schemas.microsoft.com/office/drawing/2014/main" id="{89E3A4D3-6662-4EC0-B6CA-5CA813B6E65C}"/>
              </a:ext>
            </a:extLst>
          </p:cNvPr>
          <p:cNvSpPr txBox="1"/>
          <p:nvPr/>
        </p:nvSpPr>
        <p:spPr>
          <a:xfrm>
            <a:off x="7266693" y="4639859"/>
            <a:ext cx="4449057" cy="397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80" b="1" dirty="0">
                <a:solidFill>
                  <a:schemeClr val="bg1"/>
                </a:solidFill>
                <a:latin typeface="Museo Sans 900" panose="02000000000000000000" pitchFamily="50" charset="0"/>
              </a:rPr>
              <a:t>MASSIVE ROTATOR CUFF TEARS</a:t>
            </a:r>
            <a:endParaRPr lang="de-DE" sz="1980" b="1" dirty="0">
              <a:solidFill>
                <a:schemeClr val="bg1"/>
              </a:solidFill>
              <a:latin typeface="Museo Sans 900" panose="02000000000000000000" pitchFamily="50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A155E14-5E95-47A7-A52F-E7A8FB440D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9693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</Words>
  <Application>Microsoft Office PowerPoint</Application>
  <PresentationFormat>Widescreen</PresentationFormat>
  <Paragraphs>1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Museo Sans 900</vt:lpstr>
      <vt:lpstr>Office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TEAM D</dc:creator>
  <cp:lastModifiedBy>Rafa Colechá Mínguez</cp:lastModifiedBy>
  <cp:revision>9</cp:revision>
  <dcterms:created xsi:type="dcterms:W3CDTF">2018-04-05T10:46:34Z</dcterms:created>
  <dcterms:modified xsi:type="dcterms:W3CDTF">2019-04-03T07:50:00Z</dcterms:modified>
</cp:coreProperties>
</file>