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54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FDCAD-E430-4764-B799-D9DF5B54B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F9C3B98-64A0-48D5-9C3C-3A57CFF2A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004857-95D4-49F5-8A27-E0FD328EC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361146-F2D6-4404-A4FA-F6C16EA3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CFE7D4-0BF3-48DB-96E4-D1C46AC2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30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409DE-7863-4BF0-BD49-00D4AEA2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3DC7B98-12A9-42C2-8D06-C27A473FF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A11726-1533-469D-99F6-C64D5AC94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928380-DD9D-4516-8967-03394322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A9450A-97D5-431C-A741-E096B812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05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2E87B0E-1F24-42CE-9F2D-28AD36C6C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448B62B-9CD2-4071-90D5-047381E48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E60A68-A817-463D-A047-5AF467517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E47B4F-CBA5-4E2E-A826-BB2BAA38F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E55B29-F5A6-4B40-AB20-B90735E9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21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06405-40B6-445E-AD27-815D7458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20CAAD-2247-4234-A52F-5F8F22D95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6BD520-AF27-4503-ACD8-6A24A326D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0D1A0B-1652-4D6B-AE26-2E3D2CFF0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712BFE-C239-476D-A7F4-8E14D253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91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A8EFB-5E0F-404F-850C-00B4879E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F31608-C503-47F0-8D14-35D07E06E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47945C-BE3F-42B0-B3EF-36F5EA90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509ED2-7670-4428-942B-4C5C6425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F76344-60F5-4BB2-8CC8-4375DBDB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55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B35A0-032D-417D-8414-A8FF8ED5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801C38-CD21-48EC-B1F1-E5C750A79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C5F0B3-AC0A-418D-9BF0-93DE01818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E42685-3EE3-46D4-ACBE-E03A267B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2125C0-1C83-4CFD-9EB6-E8510199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117214-E82B-4B1F-A55C-AE37B9FF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63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7AC2BA-4698-44F5-9F28-E01D699D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F7E2F7-7D56-4AA7-ADE1-DB8DDA1DB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37DA0F-A045-4AF9-A080-EE34963DB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E52899B-A481-4A96-B233-C8708A92A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CBD273-2494-479D-8DF2-7CDFD994B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814187D-766D-43BD-9346-137F33A24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1A441ED-4BAC-4660-9D83-22441C14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0A3A784-3F01-48F9-BB8F-D24F2C43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2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2610C-626C-462F-8AFF-C86FAA5A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840659-66CF-4EB5-982D-AD051D5D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803B26-9968-4F43-AA60-E2807011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369827-0BB3-4B40-AD27-1AA8DB0A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6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FF0815-E4A9-4721-BEE0-A763AF21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E47A38-69A3-47ED-86F1-49A1ECA2D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C3541E-6521-422F-8401-EE43A3188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20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39805-C415-4C5E-9DA2-DED84CE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9268D2-0EB2-4BB1-8EA1-5907ED4A2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901FCF-AFEC-4958-B1D1-A26F84496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292564-81B3-4E83-A92A-189A3C07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82B646-9365-4C2B-80DB-E7B07535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E5BED1-6D4B-4623-9A73-42C47C36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35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100D2-8244-4A9F-864A-949876BE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FABB17D-6B7E-4B52-9A62-0329D212D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1DDCE4-182D-4750-B700-3B679CC4F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70137A-1811-4FDB-8C28-E219A26C1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53A696-6048-40E3-A8EC-67B3999B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647829-9870-4535-9CD9-04E1D926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28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74890B-5F2C-4D8D-9BAB-D01FBA73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FB521F-0FEB-4C5F-9B85-19A2AFDA2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3A0799-95A5-4AF6-8C70-F0E8471CC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4F295-611B-4D32-A8C3-29B169D85A52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FA311F-BA94-4603-BFC9-6CA97C4CA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03C061-5C1D-4DE3-A6E7-6D32C768D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A04F9-E2E0-4BF0-83C6-B22CED8C66C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48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8453A4-8617-437C-9288-A4E0BAEEE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5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EEB52639-15F0-4150-8DFB-C153AC8CEB0C}"/>
              </a:ext>
            </a:extLst>
          </p:cNvPr>
          <p:cNvSpPr txBox="1"/>
          <p:nvPr/>
        </p:nvSpPr>
        <p:spPr>
          <a:xfrm>
            <a:off x="7266693" y="4639859"/>
            <a:ext cx="444905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0" b="1" dirty="0">
                <a:solidFill>
                  <a:schemeClr val="bg1"/>
                </a:solidFill>
                <a:latin typeface="Museo Sans 900" panose="02000000000000000000" pitchFamily="50" charset="0"/>
              </a:rPr>
              <a:t>FROM TRAUMA TO ARTHRITIS – </a:t>
            </a:r>
          </a:p>
          <a:p>
            <a:r>
              <a:rPr lang="en-US" sz="1980" b="1" dirty="0">
                <a:solidFill>
                  <a:schemeClr val="bg1"/>
                </a:solidFill>
                <a:latin typeface="Museo Sans 900" panose="02000000000000000000" pitchFamily="50" charset="0"/>
              </a:rPr>
              <a:t>WHERE DO WE STAND</a:t>
            </a:r>
            <a:endParaRPr lang="de-DE" sz="1980" b="1" dirty="0">
              <a:solidFill>
                <a:schemeClr val="bg1"/>
              </a:solidFill>
              <a:latin typeface="Museo Sans 900" panose="020000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55A36B-54DC-411F-9C3B-1A66EA2C3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24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Museo Sans 900</vt:lpstr>
      <vt:lpstr>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TEAM D</dc:creator>
  <cp:lastModifiedBy>Rafa Colechá Mínguez</cp:lastModifiedBy>
  <cp:revision>10</cp:revision>
  <dcterms:created xsi:type="dcterms:W3CDTF">2018-04-05T10:46:34Z</dcterms:created>
  <dcterms:modified xsi:type="dcterms:W3CDTF">2019-04-03T07:48:59Z</dcterms:modified>
</cp:coreProperties>
</file>