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2" autoAdjust="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468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54FEB6-0EFC-4A2E-820C-DCB5C85215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1621938-F54E-42B6-BF87-C79899F20D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de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AF467D-CD8E-459B-9A2E-AC15BD5AAD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A1251-6B10-457D-A54A-13B42B5D7DCB}" type="datetimeFigureOut">
              <a:rPr lang="de-DE" smtClean="0"/>
              <a:t>03.04.2019</a:t>
            </a:fld>
            <a:endParaRPr 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CED943-8DDA-43F9-9D78-03CE9F3DA9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09B71D-A45F-47DB-97EE-B827AD7571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24492-43A3-46B5-9A4B-A7757E68944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047730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CF8200-E7C2-4834-BDE1-494258B7B7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ECBE9C0-49A2-4F9D-B4D8-A550F03606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CB42AB-AB92-45D8-A22C-89D5D14858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A1251-6B10-457D-A54A-13B42B5D7DCB}" type="datetimeFigureOut">
              <a:rPr lang="de-DE" smtClean="0"/>
              <a:t>03.04.2019</a:t>
            </a:fld>
            <a:endParaRPr 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2F5037-F2C8-42FC-A02A-8EDFB82796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951AD0-BFE0-45AC-A9DD-710755069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24492-43A3-46B5-9A4B-A7757E68944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289445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13787AB-BDAC-45A9-903D-259CC55243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BECD4E3-33D7-4688-89D6-24637A623E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DAE2D5-CA5E-4AF6-85B3-DF94B58C20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A1251-6B10-457D-A54A-13B42B5D7DCB}" type="datetimeFigureOut">
              <a:rPr lang="de-DE" smtClean="0"/>
              <a:t>03.04.2019</a:t>
            </a:fld>
            <a:endParaRPr 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FDCA24-D846-4AB1-AA66-D71D583414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24C83E-2F61-412D-BADE-029DB4500C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24492-43A3-46B5-9A4B-A7757E68944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6705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95EA5C-F1DA-42E3-937D-B4F57479D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33467A-11BD-4DF0-AD9E-FD94DD56AD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642521-FF05-49B4-8AE5-A3F3A6D8F3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A1251-6B10-457D-A54A-13B42B5D7DCB}" type="datetimeFigureOut">
              <a:rPr lang="de-DE" smtClean="0"/>
              <a:t>03.04.2019</a:t>
            </a:fld>
            <a:endParaRPr 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8B676F-2333-47F1-B02F-20A55BF01A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B202D9-7496-40D2-B7BF-0BB99FB8A2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24492-43A3-46B5-9A4B-A7757E68944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768387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AF299-5A72-42B4-BE9C-405ED361E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56B446-A667-405C-9216-648FEB5F6A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4CF2EB-C1E6-4A6A-BBFF-01AF3BEF91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A1251-6B10-457D-A54A-13B42B5D7DCB}" type="datetimeFigureOut">
              <a:rPr lang="de-DE" smtClean="0"/>
              <a:t>03.04.2019</a:t>
            </a:fld>
            <a:endParaRPr 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B76DE5-0FB8-43D9-8023-4C3960B587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B3A038-94E7-4FCD-BACA-174583634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24492-43A3-46B5-9A4B-A7757E68944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849146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5827A6-E96A-4583-A72A-86F822809A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12DFE6-1431-4FD3-B847-1431BF4CB4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61082B-31B7-4E5C-90EC-BFBD1ECE49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F2586D-89CC-4836-AF2F-13B0CDE09E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A1251-6B10-457D-A54A-13B42B5D7DCB}" type="datetimeFigureOut">
              <a:rPr lang="de-DE" smtClean="0"/>
              <a:t>03.04.2019</a:t>
            </a:fld>
            <a:endParaRPr lang="de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FF845E-517C-4D52-8DB7-4457505E6C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142D11-B289-4E62-97F9-ED102FF6C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24492-43A3-46B5-9A4B-A7757E68944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4327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2CBF80-1E0F-43B4-B0D3-1C32C8B6B2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668FC6-3FF7-4395-9C4C-222372D399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0713CB-C24B-4FFE-9334-BB55F45A89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FBB5598-742D-42FE-BF34-3DCCDFC937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D0DE44F-EA07-4EF9-B7BD-D8D0BAFF0FC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A19988A-59F6-42EF-A9D2-4BAC745B43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A1251-6B10-457D-A54A-13B42B5D7DCB}" type="datetimeFigureOut">
              <a:rPr lang="de-DE" smtClean="0"/>
              <a:t>03.04.2019</a:t>
            </a:fld>
            <a:endParaRPr lang="de-D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5CDAA69-F702-4373-986D-930226FCD8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728A7FD-30AA-4348-8FCF-9C1D1112D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24492-43A3-46B5-9A4B-A7757E68944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48366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7C3D83-B8B3-45F9-9A2D-7BAC537A56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90BEE1-FBD9-4E7F-BA67-75A5F5E181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A1251-6B10-457D-A54A-13B42B5D7DCB}" type="datetimeFigureOut">
              <a:rPr lang="de-DE" smtClean="0"/>
              <a:t>03.04.2019</a:t>
            </a:fld>
            <a:endParaRPr lang="de-D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94DBCBC-0858-45FF-A293-DD3FDF2999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7E2E64-F7C7-4F3C-A778-52CA96016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24492-43A3-46B5-9A4B-A7757E68944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877236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70B8ECD-2ABD-440E-92D1-90E05F4376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A1251-6B10-457D-A54A-13B42B5D7DCB}" type="datetimeFigureOut">
              <a:rPr lang="de-DE" smtClean="0"/>
              <a:t>03.04.2019</a:t>
            </a:fld>
            <a:endParaRPr lang="de-D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0F36993-9A65-4175-8053-FF50D6FC7D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C13318-A5AB-464B-9970-41B963490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24492-43A3-46B5-9A4B-A7757E68944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438893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C2A143-2ACF-4F10-B43B-200988CE20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2295FE-1078-4891-9CCA-A02C87511E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E4F95A-CB69-42DB-81F0-860334234E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BDBC38-526A-428C-8850-C0FEFEB386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A1251-6B10-457D-A54A-13B42B5D7DCB}" type="datetimeFigureOut">
              <a:rPr lang="de-DE" smtClean="0"/>
              <a:t>03.04.2019</a:t>
            </a:fld>
            <a:endParaRPr lang="de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0CC874-4DEB-4088-BD8C-9C25D30536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59E67B-9DA7-4CE6-AF4B-32C78EBB3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24492-43A3-46B5-9A4B-A7757E68944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09266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F9FEF5-961C-4844-9692-4FF6E7ACD1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2D7C88D-B31B-4559-9491-80BE3415436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B5C117-1C13-4016-B23F-CB4DF7C018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4D3091-6F00-49C4-BABE-2A6088E394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A1251-6B10-457D-A54A-13B42B5D7DCB}" type="datetimeFigureOut">
              <a:rPr lang="de-DE" smtClean="0"/>
              <a:t>03.04.2019</a:t>
            </a:fld>
            <a:endParaRPr lang="de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7EFEB8-E7BF-4B84-BEBA-F3A29170CF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C61E41-0557-40BD-9AF2-BB6EA1A5DD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24492-43A3-46B5-9A4B-A7757E68944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648207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81E276E-54FD-490E-BE62-7CE71F0197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BBDEB9-05C9-445B-87D5-5A360AB758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F12A04-FAFE-4AFC-9BA3-6DA95C298C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DA1251-6B10-457D-A54A-13B42B5D7DCB}" type="datetimeFigureOut">
              <a:rPr lang="de-DE" smtClean="0"/>
              <a:t>03.04.2019</a:t>
            </a:fld>
            <a:endParaRPr 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C64DDE-B499-499C-B0B3-9883F13310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1DFD77-AC25-4B0A-A4EE-25DE747EAD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E24492-43A3-46B5-9A4B-A7757E68944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99699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62AB0D-9B0E-407E-8F7C-2E6F5CC58CF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9DE5D69-D630-4CA3-8F0F-A7562371150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BFE804B-F9B4-43B2-BA82-C5478BB422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6241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Sabine Kallup</dc:creator>
  <cp:lastModifiedBy>Sabine Kallup</cp:lastModifiedBy>
  <cp:revision>2</cp:revision>
  <dcterms:created xsi:type="dcterms:W3CDTF">2019-03-26T10:13:07Z</dcterms:created>
  <dcterms:modified xsi:type="dcterms:W3CDTF">2019-04-03T07:36:46Z</dcterms:modified>
</cp:coreProperties>
</file>